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79" r:id="rId3"/>
    <p:sldId id="275" r:id="rId4"/>
    <p:sldId id="257" r:id="rId5"/>
    <p:sldId id="281" r:id="rId6"/>
    <p:sldId id="260" r:id="rId7"/>
    <p:sldId id="262" r:id="rId8"/>
    <p:sldId id="271" r:id="rId9"/>
    <p:sldId id="256" r:id="rId10"/>
    <p:sldId id="264" r:id="rId11"/>
    <p:sldId id="267" r:id="rId12"/>
    <p:sldId id="273" r:id="rId13"/>
    <p:sldId id="272" r:id="rId14"/>
    <p:sldId id="280" r:id="rId15"/>
    <p:sldId id="274" r:id="rId16"/>
    <p:sldId id="277" r:id="rId17"/>
    <p:sldId id="276" r:id="rId18"/>
    <p:sldId id="270"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2" d="100"/>
          <a:sy n="102" d="100"/>
        </p:scale>
        <p:origin x="28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6</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11</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16</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0.48</a:t>
              </a:r>
            </a:p>
            <a:p>
              <a:r>
                <a:rPr lang="en-US" sz="1400" dirty="0" smtClean="0"/>
                <a:t>Marginal 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0.33</a:t>
              </a:r>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113178" y="29029"/>
            <a:ext cx="7309586" cy="6733982"/>
            <a:chOff x="2113178" y="29029"/>
            <a:chExt cx="7309586" cy="6733982"/>
          </a:xfrm>
        </p:grpSpPr>
        <p:pic>
          <p:nvPicPr>
            <p:cNvPr id="5" name="Picture 4"/>
            <p:cNvPicPr>
              <a:picLocks noChangeAspect="1"/>
            </p:cNvPicPr>
            <p:nvPr/>
          </p:nvPicPr>
          <p:blipFill>
            <a:blip r:embed="rId3"/>
            <a:stretch>
              <a:fillRect/>
            </a:stretch>
          </p:blipFill>
          <p:spPr>
            <a:xfrm>
              <a:off x="2113178" y="1333837"/>
              <a:ext cx="7309586" cy="5360363"/>
            </a:xfrm>
            <a:prstGeom prst="rect">
              <a:avLst/>
            </a:prstGeom>
          </p:spPr>
        </p:pic>
        <p:grpSp>
          <p:nvGrpSpPr>
            <p:cNvPr id="15" name="Group 14"/>
            <p:cNvGrpSpPr/>
            <p:nvPr/>
          </p:nvGrpSpPr>
          <p:grpSpPr>
            <a:xfrm>
              <a:off x="3393215" y="29029"/>
              <a:ext cx="4875431" cy="1300710"/>
              <a:chOff x="3455272" y="318618"/>
              <a:chExt cx="4875431" cy="1300710"/>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817550" cy="130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4" name="Group 23"/>
          <p:cNvGrpSpPr/>
          <p:nvPr/>
        </p:nvGrpSpPr>
        <p:grpSpPr>
          <a:xfrm>
            <a:off x="5316333" y="2327917"/>
            <a:ext cx="1787041" cy="2969269"/>
            <a:chOff x="5316333" y="2327917"/>
            <a:chExt cx="1787041" cy="2969269"/>
          </a:xfrm>
        </p:grpSpPr>
        <p:pic>
          <p:nvPicPr>
            <p:cNvPr id="4" name="Picture 3"/>
            <p:cNvPicPr>
              <a:picLocks noChangeAspect="1"/>
            </p:cNvPicPr>
            <p:nvPr/>
          </p:nvPicPr>
          <p:blipFill>
            <a:blip r:embed="rId2"/>
            <a:stretch>
              <a:fillRect/>
            </a:stretch>
          </p:blipFill>
          <p:spPr>
            <a:xfrm>
              <a:off x="5360253" y="2638583"/>
              <a:ext cx="477444" cy="2504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29838" y="2327917"/>
              <a:ext cx="374608" cy="278904"/>
            </a:xfrm>
            <a:prstGeom prst="rect">
              <a:avLst/>
            </a:prstGeom>
          </p:spPr>
        </p:pic>
        <p:pic>
          <p:nvPicPr>
            <p:cNvPr id="6" name="Picture 5"/>
            <p:cNvPicPr>
              <a:picLocks noChangeAspect="1"/>
            </p:cNvPicPr>
            <p:nvPr/>
          </p:nvPicPr>
          <p:blipFill>
            <a:blip r:embed="rId4"/>
            <a:stretch>
              <a:fillRect/>
            </a:stretch>
          </p:blipFill>
          <p:spPr>
            <a:xfrm>
              <a:off x="5348411" y="3249329"/>
              <a:ext cx="496489" cy="2561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253" y="3004539"/>
              <a:ext cx="477445" cy="20646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026" y="3533662"/>
              <a:ext cx="415769" cy="297946"/>
            </a:xfrm>
            <a:prstGeom prst="rect">
              <a:avLst/>
            </a:prstGeom>
          </p:spPr>
        </p:pic>
        <p:pic>
          <p:nvPicPr>
            <p:cNvPr id="9" name="Picture 8"/>
            <p:cNvPicPr>
              <a:picLocks noChangeAspect="1"/>
            </p:cNvPicPr>
            <p:nvPr/>
          </p:nvPicPr>
          <p:blipFill>
            <a:blip r:embed="rId7"/>
            <a:stretch>
              <a:fillRect/>
            </a:stretch>
          </p:blipFill>
          <p:spPr>
            <a:xfrm>
              <a:off x="5357026" y="3812661"/>
              <a:ext cx="394437" cy="26853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7026" y="4094811"/>
              <a:ext cx="394437" cy="276368"/>
            </a:xfrm>
            <a:prstGeom prst="rect">
              <a:avLst/>
            </a:prstGeom>
          </p:spPr>
        </p:pic>
        <p:sp>
          <p:nvSpPr>
            <p:cNvPr id="11" name="TextBox 10"/>
            <p:cNvSpPr txBox="1"/>
            <p:nvPr/>
          </p:nvSpPr>
          <p:spPr>
            <a:xfrm>
              <a:off x="5895396" y="2328125"/>
              <a:ext cx="718472" cy="276999"/>
            </a:xfrm>
            <a:prstGeom prst="rect">
              <a:avLst/>
            </a:prstGeom>
            <a:noFill/>
          </p:spPr>
          <p:txBody>
            <a:bodyPr wrap="square" rtlCol="0">
              <a:spAutoFit/>
            </a:bodyPr>
            <a:lstStyle/>
            <a:p>
              <a:r>
                <a:rPr lang="en-US" sz="1200" dirty="0" smtClean="0"/>
                <a:t>Birds</a:t>
              </a:r>
              <a:endParaRPr lang="en-US" sz="1200" dirty="0"/>
            </a:p>
          </p:txBody>
        </p:sp>
        <p:sp>
          <p:nvSpPr>
            <p:cNvPr id="12" name="TextBox 11"/>
            <p:cNvSpPr txBox="1"/>
            <p:nvPr/>
          </p:nvSpPr>
          <p:spPr>
            <a:xfrm>
              <a:off x="5891975" y="2658380"/>
              <a:ext cx="859893" cy="276999"/>
            </a:xfrm>
            <a:prstGeom prst="rect">
              <a:avLst/>
            </a:prstGeom>
            <a:noFill/>
          </p:spPr>
          <p:txBody>
            <a:bodyPr wrap="square" rtlCol="0">
              <a:spAutoFit/>
            </a:bodyPr>
            <a:lstStyle/>
            <a:p>
              <a:r>
                <a:rPr lang="en-US" sz="1200" dirty="0" smtClean="0"/>
                <a:t>Plants</a:t>
              </a:r>
              <a:endParaRPr lang="en-US" sz="1200" dirty="0"/>
            </a:p>
          </p:txBody>
        </p:sp>
        <p:sp>
          <p:nvSpPr>
            <p:cNvPr id="13" name="TextBox 12"/>
            <p:cNvSpPr txBox="1"/>
            <p:nvPr/>
          </p:nvSpPr>
          <p:spPr>
            <a:xfrm>
              <a:off x="5875517" y="3213940"/>
              <a:ext cx="1176734" cy="276999"/>
            </a:xfrm>
            <a:prstGeom prst="rect">
              <a:avLst/>
            </a:prstGeom>
            <a:noFill/>
          </p:spPr>
          <p:txBody>
            <a:bodyPr wrap="square" rtlCol="0">
              <a:spAutoFit/>
            </a:bodyPr>
            <a:lstStyle/>
            <a:p>
              <a:r>
                <a:rPr lang="en-US" sz="1200" dirty="0" smtClean="0"/>
                <a:t>Mammals</a:t>
              </a:r>
              <a:endParaRPr lang="en-US" sz="1200" dirty="0"/>
            </a:p>
          </p:txBody>
        </p:sp>
        <p:sp>
          <p:nvSpPr>
            <p:cNvPr id="14" name="TextBox 13"/>
            <p:cNvSpPr txBox="1"/>
            <p:nvPr/>
          </p:nvSpPr>
          <p:spPr>
            <a:xfrm>
              <a:off x="5895396" y="2930592"/>
              <a:ext cx="718472" cy="276999"/>
            </a:xfrm>
            <a:prstGeom prst="rect">
              <a:avLst/>
            </a:prstGeom>
            <a:noFill/>
          </p:spPr>
          <p:txBody>
            <a:bodyPr wrap="square" rtlCol="0">
              <a:spAutoFit/>
            </a:bodyPr>
            <a:lstStyle/>
            <a:p>
              <a:r>
                <a:rPr lang="en-US" sz="1200" dirty="0" smtClean="0"/>
                <a:t>Fish</a:t>
              </a:r>
              <a:endParaRPr lang="en-US" sz="1200" dirty="0"/>
            </a:p>
          </p:txBody>
        </p:sp>
        <p:sp>
          <p:nvSpPr>
            <p:cNvPr id="15" name="TextBox 14"/>
            <p:cNvSpPr txBox="1"/>
            <p:nvPr/>
          </p:nvSpPr>
          <p:spPr>
            <a:xfrm>
              <a:off x="5891975" y="3531690"/>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6" name="TextBox 15"/>
            <p:cNvSpPr txBox="1"/>
            <p:nvPr/>
          </p:nvSpPr>
          <p:spPr>
            <a:xfrm>
              <a:off x="5877643" y="3803083"/>
              <a:ext cx="1019843" cy="276999"/>
            </a:xfrm>
            <a:prstGeom prst="rect">
              <a:avLst/>
            </a:prstGeom>
            <a:noFill/>
          </p:spPr>
          <p:txBody>
            <a:bodyPr wrap="square" rtlCol="0">
              <a:spAutoFit/>
            </a:bodyPr>
            <a:lstStyle/>
            <a:p>
              <a:r>
                <a:rPr lang="en-US" sz="1200" dirty="0" smtClean="0"/>
                <a:t>Benthos</a:t>
              </a:r>
              <a:endParaRPr lang="en-US" sz="1200" dirty="0"/>
            </a:p>
          </p:txBody>
        </p:sp>
        <p:sp>
          <p:nvSpPr>
            <p:cNvPr id="17" name="TextBox 16"/>
            <p:cNvSpPr txBox="1"/>
            <p:nvPr/>
          </p:nvSpPr>
          <p:spPr>
            <a:xfrm>
              <a:off x="5879732" y="4093485"/>
              <a:ext cx="1063477" cy="276999"/>
            </a:xfrm>
            <a:prstGeom prst="rect">
              <a:avLst/>
            </a:prstGeom>
            <a:noFill/>
          </p:spPr>
          <p:txBody>
            <a:bodyPr wrap="square" rtlCol="0">
              <a:spAutoFit/>
            </a:bodyPr>
            <a:lstStyle/>
            <a:p>
              <a:r>
                <a:rPr lang="en-US" sz="1200" dirty="0" smtClean="0"/>
                <a:t>Plankton</a:t>
              </a:r>
              <a:endParaRPr lang="en-US" sz="1200" dirty="0"/>
            </a:p>
          </p:txBody>
        </p:sp>
        <p:pic>
          <p:nvPicPr>
            <p:cNvPr id="18" name="Picture 17"/>
            <p:cNvPicPr>
              <a:picLocks noChangeAspect="1"/>
            </p:cNvPicPr>
            <p:nvPr/>
          </p:nvPicPr>
          <p:blipFill>
            <a:blip r:embed="rId9"/>
            <a:stretch>
              <a:fillRect/>
            </a:stretch>
          </p:blipFill>
          <p:spPr>
            <a:xfrm>
              <a:off x="5358002" y="5020383"/>
              <a:ext cx="478886" cy="266371"/>
            </a:xfrm>
            <a:prstGeom prst="rect">
              <a:avLst/>
            </a:prstGeom>
          </p:spPr>
        </p:pic>
        <p:pic>
          <p:nvPicPr>
            <p:cNvPr id="19" name="Picture 18"/>
            <p:cNvPicPr>
              <a:picLocks noChangeAspect="1"/>
            </p:cNvPicPr>
            <p:nvPr/>
          </p:nvPicPr>
          <p:blipFill>
            <a:blip r:embed="rId10"/>
            <a:stretch>
              <a:fillRect/>
            </a:stretch>
          </p:blipFill>
          <p:spPr>
            <a:xfrm>
              <a:off x="5343450" y="4497576"/>
              <a:ext cx="490175" cy="258138"/>
            </a:xfrm>
            <a:prstGeom prst="rect">
              <a:avLst/>
            </a:prstGeom>
          </p:spPr>
        </p:pic>
        <p:pic>
          <p:nvPicPr>
            <p:cNvPr id="20" name="Picture 19"/>
            <p:cNvPicPr>
              <a:picLocks noChangeAspect="1"/>
            </p:cNvPicPr>
            <p:nvPr/>
          </p:nvPicPr>
          <p:blipFill>
            <a:blip r:embed="rId11"/>
            <a:stretch>
              <a:fillRect/>
            </a:stretch>
          </p:blipFill>
          <p:spPr>
            <a:xfrm>
              <a:off x="5316333" y="4801098"/>
              <a:ext cx="544407" cy="191424"/>
            </a:xfrm>
            <a:prstGeom prst="rect">
              <a:avLst/>
            </a:prstGeom>
          </p:spPr>
        </p:pic>
        <p:sp>
          <p:nvSpPr>
            <p:cNvPr id="21" name="TextBox 20"/>
            <p:cNvSpPr txBox="1"/>
            <p:nvPr/>
          </p:nvSpPr>
          <p:spPr>
            <a:xfrm>
              <a:off x="5875517" y="4509533"/>
              <a:ext cx="1136084" cy="276999"/>
            </a:xfrm>
            <a:prstGeom prst="rect">
              <a:avLst/>
            </a:prstGeom>
            <a:noFill/>
          </p:spPr>
          <p:txBody>
            <a:bodyPr wrap="square" rtlCol="0">
              <a:spAutoFit/>
            </a:bodyPr>
            <a:lstStyle/>
            <a:p>
              <a:r>
                <a:rPr lang="en-US" sz="1200" dirty="0" smtClean="0"/>
                <a:t>Terrestrial</a:t>
              </a:r>
              <a:endParaRPr lang="en-US" sz="1200" dirty="0"/>
            </a:p>
          </p:txBody>
        </p:sp>
        <p:sp>
          <p:nvSpPr>
            <p:cNvPr id="22" name="TextBox 21"/>
            <p:cNvSpPr txBox="1"/>
            <p:nvPr/>
          </p:nvSpPr>
          <p:spPr>
            <a:xfrm>
              <a:off x="5865219" y="4769399"/>
              <a:ext cx="908370" cy="276999"/>
            </a:xfrm>
            <a:prstGeom prst="rect">
              <a:avLst/>
            </a:prstGeom>
            <a:noFill/>
          </p:spPr>
          <p:txBody>
            <a:bodyPr wrap="square" rtlCol="0">
              <a:spAutoFit/>
            </a:bodyPr>
            <a:lstStyle/>
            <a:p>
              <a:r>
                <a:rPr lang="en-US" sz="1200" dirty="0" smtClean="0"/>
                <a:t>Marine</a:t>
              </a:r>
              <a:endParaRPr lang="en-US" sz="1200" dirty="0"/>
            </a:p>
          </p:txBody>
        </p:sp>
        <p:sp>
          <p:nvSpPr>
            <p:cNvPr id="23" name="TextBox 22"/>
            <p:cNvSpPr txBox="1"/>
            <p:nvPr/>
          </p:nvSpPr>
          <p:spPr>
            <a:xfrm>
              <a:off x="5867115" y="5020187"/>
              <a:ext cx="1236259" cy="276999"/>
            </a:xfrm>
            <a:prstGeom prst="rect">
              <a:avLst/>
            </a:prstGeom>
            <a:noFill/>
          </p:spPr>
          <p:txBody>
            <a:bodyPr wrap="square" rtlCol="0">
              <a:spAutoFit/>
            </a:bodyPr>
            <a:lstStyle/>
            <a:p>
              <a:r>
                <a:rPr lang="en-US" sz="1200" dirty="0" smtClean="0"/>
                <a:t>Freshwater</a:t>
              </a:r>
              <a:endParaRPr lang="en-US" sz="1200" dirty="0"/>
            </a:p>
          </p:txBody>
        </p:sp>
      </p:grpSp>
    </p:spTree>
    <p:extLst>
      <p:ext uri="{BB962C8B-B14F-4D97-AF65-F5344CB8AC3E}">
        <p14:creationId xmlns:p14="http://schemas.microsoft.com/office/powerpoint/2010/main" val="279094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8" name="Group 7"/>
          <p:cNvGrpSpPr/>
          <p:nvPr/>
        </p:nvGrpSpPr>
        <p:grpSpPr>
          <a:xfrm>
            <a:off x="1031889" y="48771"/>
            <a:ext cx="9347022" cy="6541506"/>
            <a:chOff x="1031889" y="48771"/>
            <a:chExt cx="9347022" cy="6541506"/>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0763"/>
              <a:ext cx="3578907" cy="348996"/>
              <a:chOff x="1415503" y="5583879"/>
              <a:chExt cx="3578907" cy="348996"/>
            </a:xfrm>
          </p:grpSpPr>
          <p:grpSp>
            <p:nvGrpSpPr>
              <p:cNvPr id="19" name="Group 18"/>
              <p:cNvGrpSpPr/>
              <p:nvPr/>
            </p:nvGrpSpPr>
            <p:grpSpPr>
              <a:xfrm>
                <a:off x="1981461" y="5583879"/>
                <a:ext cx="3012949" cy="348996"/>
                <a:chOff x="2751513" y="6027799"/>
                <a:chExt cx="2389365" cy="241916"/>
              </a:xfrm>
            </p:grpSpPr>
            <p:grpSp>
              <p:nvGrpSpPr>
                <p:cNvPr id="24" name="Group 23"/>
                <p:cNvGrpSpPr/>
                <p:nvPr/>
              </p:nvGrpSpPr>
              <p:grpSpPr>
                <a:xfrm>
                  <a:off x="2751513" y="6027799"/>
                  <a:ext cx="2389365" cy="241916"/>
                  <a:chOff x="2917512" y="6027799"/>
                  <a:chExt cx="2389365" cy="24191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51087" y="6027799"/>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0.29</a:t>
              </a:r>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0.44</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2507288" y="436183"/>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7606" y="245469"/>
            <a:ext cx="9821212" cy="6081175"/>
            <a:chOff x="857606" y="245469"/>
            <a:chExt cx="9821212" cy="6081175"/>
          </a:xfrm>
        </p:grpSpPr>
        <p:pic>
          <p:nvPicPr>
            <p:cNvPr id="4" name="Picture 3"/>
            <p:cNvPicPr>
              <a:picLocks noChangeAspect="1"/>
            </p:cNvPicPr>
            <p:nvPr/>
          </p:nvPicPr>
          <p:blipFill>
            <a:blip r:embed="rId2"/>
            <a:stretch>
              <a:fillRect/>
            </a:stretch>
          </p:blipFill>
          <p:spPr>
            <a:xfrm>
              <a:off x="857606" y="245469"/>
              <a:ext cx="9821212" cy="5708489"/>
            </a:xfrm>
            <a:prstGeom prst="rect">
              <a:avLst/>
            </a:prstGeom>
          </p:spPr>
        </p:pic>
        <p:grpSp>
          <p:nvGrpSpPr>
            <p:cNvPr id="7" name="Group 6"/>
            <p:cNvGrpSpPr/>
            <p:nvPr/>
          </p:nvGrpSpPr>
          <p:grpSpPr>
            <a:xfrm>
              <a:off x="2045997" y="5880408"/>
              <a:ext cx="8124507" cy="446236"/>
              <a:chOff x="2345721" y="6304713"/>
              <a:chExt cx="8266297" cy="478254"/>
            </a:xfrm>
          </p:grpSpPr>
          <p:pic>
            <p:nvPicPr>
              <p:cNvPr id="26" name="Picture 25"/>
              <p:cNvPicPr>
                <a:picLocks noChangeAspect="1"/>
              </p:cNvPicPr>
              <p:nvPr/>
            </p:nvPicPr>
            <p:blipFill>
              <a:blip r:embed="rId3"/>
              <a:stretch>
                <a:fillRect/>
              </a:stretch>
            </p:blipFill>
            <p:spPr>
              <a:xfrm>
                <a:off x="2345721" y="6304713"/>
                <a:ext cx="475307" cy="465680"/>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5601" y="6383543"/>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1535" y="6325132"/>
                <a:ext cx="441590"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0258" y="632651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29021" y="6351722"/>
                <a:ext cx="402496" cy="431245"/>
              </a:xfrm>
              <a:prstGeom prst="rect">
                <a:avLst/>
              </a:prstGeom>
            </p:spPr>
          </p:pic>
          <p:pic>
            <p:nvPicPr>
              <p:cNvPr id="28" name="Picture 27"/>
              <p:cNvPicPr>
                <a:picLocks noChangeAspect="1"/>
              </p:cNvPicPr>
              <p:nvPr/>
            </p:nvPicPr>
            <p:blipFill>
              <a:blip r:embed="rId8"/>
              <a:stretch>
                <a:fillRect/>
              </a:stretch>
            </p:blipFill>
            <p:spPr>
              <a:xfrm>
                <a:off x="7537414" y="6311190"/>
                <a:ext cx="526986" cy="391234"/>
              </a:xfrm>
              <a:prstGeom prst="rect">
                <a:avLst/>
              </a:prstGeom>
            </p:spPr>
          </p:pic>
          <p:pic>
            <p:nvPicPr>
              <p:cNvPr id="29" name="Picture 28"/>
              <p:cNvPicPr>
                <a:picLocks noChangeAspect="1"/>
              </p:cNvPicPr>
              <p:nvPr/>
            </p:nvPicPr>
            <p:blipFill>
              <a:blip r:embed="rId9"/>
              <a:stretch>
                <a:fillRect/>
              </a:stretch>
            </p:blipFill>
            <p:spPr>
              <a:xfrm>
                <a:off x="6245857" y="6371023"/>
                <a:ext cx="515022" cy="388794"/>
              </a:xfrm>
              <a:prstGeom prst="rect">
                <a:avLst/>
              </a:prstGeom>
            </p:spPr>
          </p:pic>
        </p:grpSp>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5644</TotalTime>
  <Words>419</Words>
  <Application>Microsoft Office PowerPoint</Application>
  <PresentationFormat>Widescreen</PresentationFormat>
  <Paragraphs>134</Paragraphs>
  <Slides>19</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421</cp:revision>
  <dcterms:created xsi:type="dcterms:W3CDTF">2016-11-15T13:25:48Z</dcterms:created>
  <dcterms:modified xsi:type="dcterms:W3CDTF">2018-04-18T19:56:43Z</dcterms:modified>
</cp:coreProperties>
</file>